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</p:sldIdLst>
  <p:sldSz cx="10688638" cy="7562850"/>
  <p:notesSz cx="6858000" cy="9144000"/>
  <p:defaultTextStyle>
    <a:defPPr>
      <a:defRPr lang="en-US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312" y="-104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3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1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5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4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80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7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8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0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7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farmvention.com" TargetMode="Externa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we turn sand into healthy soil? - PPT Bas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we turn sand into healthy soil? - PPT Base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we turn sand into healthy soil? - PPT Base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5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can we turn sand into healthy soil? - PPT Base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5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can we turn sand into healthy soil? - PPT Base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6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can we turn sand into healthy soil? - PPT Base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8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w can we turn sand into healthy soil? - PPT Base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18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/>
          </p:cNvPr>
          <p:cNvSpPr txBox="1"/>
          <p:nvPr/>
        </p:nvSpPr>
        <p:spPr>
          <a:xfrm>
            <a:off x="1776647" y="5356889"/>
            <a:ext cx="72417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AGRounded Lt-Normal"/>
                <a:cs typeface="VAGRounded Lt-Normal"/>
              </a:rPr>
              <a:t>www.farmvention.com</a:t>
            </a:r>
            <a:endParaRPr lang="en-US" sz="3200" b="1" dirty="0">
              <a:solidFill>
                <a:srgbClr val="FF0000"/>
              </a:solidFill>
              <a:latin typeface="VAGRounded Lt-Normal"/>
              <a:cs typeface="VAGRounded Lt-Normal"/>
            </a:endParaRPr>
          </a:p>
        </p:txBody>
      </p:sp>
      <p:pic>
        <p:nvPicPr>
          <p:cNvPr id="4" name="Picture 3" descr="How can we turn sand into healthy soil? - PPT Base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can we turn sand into healthy soil? - PPT Bas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9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we turn sand into healthy soil? - PPT Bas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we turn sand into healthy soil? - PPT Bas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0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we turn sand into healthy soil? - PPT Bas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0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we turn sand into healthy soil? - PPT Base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can we turn sand into healthy soil? - PPT Base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5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we turn sand into healthy soil? - PPT Base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an we turn sand into healthy soil? - PPT Bas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</Words>
  <Application>Microsoft Macintosh PowerPoint</Application>
  <PresentationFormat>Custom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nutrients affect plant growth?</dc:title>
  <dc:creator>Jennie Devine</dc:creator>
  <cp:lastModifiedBy>Kelly Monk</cp:lastModifiedBy>
  <cp:revision>7</cp:revision>
  <dcterms:created xsi:type="dcterms:W3CDTF">2020-04-14T08:44:23Z</dcterms:created>
  <dcterms:modified xsi:type="dcterms:W3CDTF">2020-07-21T13:05:46Z</dcterms:modified>
</cp:coreProperties>
</file>